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</p:sldIdLst>
  <p:sldSz cx="10693400" cy="7562850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0" autoAdjust="0"/>
  </p:normalViewPr>
  <p:slideViewPr>
    <p:cSldViewPr>
      <p:cViewPr varScale="1">
        <p:scale>
          <a:sx n="74" d="100"/>
          <a:sy n="74" d="100"/>
        </p:scale>
        <p:origin x="128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3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99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663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94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1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4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14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562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6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175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65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9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kumimoji="1"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kumimoji="1"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図 186">
            <a:extLst>
              <a:ext uri="{FF2B5EF4-FFF2-40B4-BE49-F238E27FC236}">
                <a16:creationId xmlns:a16="http://schemas.microsoft.com/office/drawing/2014/main" id="{90B69AD4-0E13-D723-C0BE-746AB52C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EC8B716D-5E32-5B8D-C869-22D21553461C}"/>
              </a:ext>
            </a:extLst>
          </p:cNvPr>
          <p:cNvSpPr txBox="1"/>
          <p:nvPr/>
        </p:nvSpPr>
        <p:spPr>
          <a:xfrm>
            <a:off x="7266471" y="6524625"/>
            <a:ext cx="342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〇〇</a:t>
            </a:r>
            <a:r>
              <a:rPr kumimoji="1" lang="zh-CN" altLang="en-US" sz="1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区（</a:t>
            </a:r>
            <a:r>
              <a:rPr kumimoji="1" lang="zh-CN" altLang="en-US" sz="1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市町村）○○部○○○○○○</a:t>
            </a:r>
            <a:endParaRPr kumimoji="1" lang="en-US" altLang="zh-CN" sz="1400" dirty="0">
              <a:latin typeface="小塚ゴシック Pro B" panose="020B0800000000000000" pitchFamily="34" charset="-128"/>
              <a:ea typeface="小塚ゴシック Pro B" panose="020B0800000000000000"/>
            </a:endParaRPr>
          </a:p>
          <a:p>
            <a:r>
              <a:rPr lang="en-US" altLang="ja-JP" sz="1800" b="1" i="0" u="none" strike="noStrike" baseline="0" dirty="0">
                <a:solidFill>
                  <a:srgbClr val="0F03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TEL.000-0000-0000</a:t>
            </a:r>
            <a:endParaRPr kumimoji="1" lang="ja-JP" altLang="en-US" sz="14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72D870CE-A5AF-DAF3-9487-610497811266}"/>
              </a:ext>
            </a:extLst>
          </p:cNvPr>
          <p:cNvSpPr txBox="1"/>
          <p:nvPr/>
        </p:nvSpPr>
        <p:spPr>
          <a:xfrm>
            <a:off x="7266471" y="7118440"/>
            <a:ext cx="34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区市町村御担当者様</a:t>
            </a:r>
            <a:endParaRPr lang="en-US" altLang="ja-JP" sz="900" b="1" i="0" u="none" strike="noStrike" baseline="0" dirty="0" smtClean="0">
              <a:solidFill>
                <a:srgbClr val="FF40E1"/>
              </a:solidFill>
              <a:latin typeface="ZenMaruGothic-Bold"/>
              <a:ea typeface="小塚ゴシック Pro B" panose="020B0800000000000000"/>
            </a:endParaRPr>
          </a:p>
          <a:p>
            <a:pPr algn="l"/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問合せ先</a:t>
            </a:r>
            <a:r>
              <a:rPr lang="ja-JP" altLang="en-US" sz="900" b="1" i="0" u="none" strike="noStrike" baseline="0" dirty="0" smtClean="0">
                <a:solidFill>
                  <a:srgbClr val="FF40E1"/>
                </a:solidFill>
                <a:latin typeface="小塚ゴシック Pro B" panose="020B0800000000000000" pitchFamily="34" charset="-128"/>
                <a:ea typeface="小塚ゴシック Pro B" panose="020B0800000000000000"/>
              </a:rPr>
              <a:t>部署</a:t>
            </a:r>
            <a:r>
              <a:rPr lang="ja-JP" altLang="en-US" sz="900" b="1" i="0" u="none" strike="noStrike" baseline="0" dirty="0">
                <a:solidFill>
                  <a:srgbClr val="FF40E1"/>
                </a:solidFill>
                <a:latin typeface="ZenMaruGothic-Bold"/>
                <a:ea typeface="小塚ゴシック Pro B" panose="020B0800000000000000"/>
              </a:rPr>
              <a:t>や電話番号等を御記入の上、御使用ください。</a:t>
            </a:r>
            <a:endParaRPr kumimoji="1" lang="ja-JP" altLang="en-US" sz="700" dirty="0">
              <a:latin typeface="ヒラギノ角ゴ 簡体中文 W6" panose="020B0600000000000000" pitchFamily="34" charset="-128"/>
              <a:ea typeface="小塚ゴシック Pro B" panose="020B08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03AEDA91C8446469DCD6598ECC75F93" ma:contentTypeVersion="11" ma:contentTypeDescription="新しいドキュメントを作成します。" ma:contentTypeScope="" ma:versionID="d290012cfb4b232384fec67b0017e9fb">
  <xsd:schema xmlns:xsd="http://www.w3.org/2001/XMLSchema" xmlns:xs="http://www.w3.org/2001/XMLSchema" xmlns:p="http://schemas.microsoft.com/office/2006/metadata/properties" xmlns:ns2="aa687026-94fe-4643-94bc-cc4558a9a482" xmlns:ns3="d0b7ce73-3a00-4c95-b68e-393685696314" targetNamespace="http://schemas.microsoft.com/office/2006/metadata/properties" ma:root="true" ma:fieldsID="0cb1f24566fb84ed3db8db4766682a08" ns2:_="" ns3:_="">
    <xsd:import namespace="aa687026-94fe-4643-94bc-cc4558a9a482"/>
    <xsd:import namespace="d0b7ce73-3a00-4c95-b68e-3936856963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7026-94fe-4643-94bc-cc4558a9a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887751-6760-42ee-8103-2ba6b2d93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7ce73-3a00-4c95-b68e-39368569631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7bf2af-41fb-4936-8de3-d773c27f5ec1}" ma:internalName="TaxCatchAll" ma:showField="CatchAllData" ma:web="d0b7ce73-3a00-4c95-b68e-393685696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b7ce73-3a00-4c95-b68e-393685696314" xsi:nil="true"/>
    <lcf76f155ced4ddcb4097134ff3c332f xmlns="aa687026-94fe-4643-94bc-cc4558a9a4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3DFF2E-2561-46BB-8EBA-4D89088D3C4D}"/>
</file>

<file path=customXml/itemProps2.xml><?xml version="1.0" encoding="utf-8"?>
<ds:datastoreItem xmlns:ds="http://schemas.openxmlformats.org/officeDocument/2006/customXml" ds:itemID="{622C72A4-D79B-4561-9298-E3BD723CCD84}"/>
</file>

<file path=customXml/itemProps3.xml><?xml version="1.0" encoding="utf-8"?>
<ds:datastoreItem xmlns:ds="http://schemas.openxmlformats.org/officeDocument/2006/customXml" ds:itemID="{8BFDA496-5C5A-47AA-99ED-3044BDA100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29</Words>
  <Application>Microsoft Office PowerPoint</Application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ZenMaruGothic-Bold</vt:lpstr>
      <vt:lpstr>ヒラギノ角ゴ 簡体中文 W6</vt:lpstr>
      <vt:lpstr>小塚ゴシック Pro 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breastawareness_data_ol</dc:title>
  <dc:creator>patton2</dc:creator>
  <cp:lastModifiedBy>東京都</cp:lastModifiedBy>
  <cp:revision>6</cp:revision>
  <cp:lastPrinted>2024-03-11T08:47:14Z</cp:lastPrinted>
  <dcterms:created xsi:type="dcterms:W3CDTF">2024-03-08T10:19:12Z</dcterms:created>
  <dcterms:modified xsi:type="dcterms:W3CDTF">2024-03-27T02:24:54Z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2024-03-08T00:00:00Z</vt:filetime>
  </property>
  <property fmtid="{D5CDD505-2E9C-101B-9397-08002B2CF9AE}" pid="3" name="Creator">
    <vt:lpwstr>Adobe Illustrator 28.3 (Windows)</vt:lpwstr>
  </property>
  <property fmtid="{D5CDD505-2E9C-101B-9397-08002B2CF9AE}" pid="4" name="LastSaved">
    <vt:filetime>2024-03-08T00:00:00Z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0x010100503AEDA91C8446469DCD6598ECC75F93</vt:lpwstr>
  </property>
</Properties>
</file>