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FFFFCC"/>
    <a:srgbClr val="FF99FF"/>
    <a:srgbClr val="FFD5FF"/>
    <a:srgbClr val="FFCC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660"/>
  </p:normalViewPr>
  <p:slideViewPr>
    <p:cSldViewPr snapToGrid="0">
      <p:cViewPr>
        <p:scale>
          <a:sx n="100" d="100"/>
          <a:sy n="100" d="100"/>
        </p:scale>
        <p:origin x="1032" y="-12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65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68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3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0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79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2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00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4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5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59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45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94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/>
          <p:cNvSpPr/>
          <p:nvPr/>
        </p:nvSpPr>
        <p:spPr>
          <a:xfrm>
            <a:off x="499760" y="1336132"/>
            <a:ext cx="5763880" cy="696703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40884" y="2173483"/>
            <a:ext cx="6566690" cy="5658364"/>
            <a:chOff x="174171" y="1828801"/>
            <a:chExt cx="6487885" cy="5312552"/>
          </a:xfrm>
        </p:grpSpPr>
        <p:sp>
          <p:nvSpPr>
            <p:cNvPr id="10" name="正方形/長方形 9"/>
            <p:cNvSpPr/>
            <p:nvPr/>
          </p:nvSpPr>
          <p:spPr>
            <a:xfrm>
              <a:off x="174171" y="1828801"/>
              <a:ext cx="6487885" cy="5312552"/>
            </a:xfrm>
            <a:prstGeom prst="rect">
              <a:avLst/>
            </a:prstGeom>
            <a:noFill/>
            <a:ln w="28575"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80249" y="1944913"/>
              <a:ext cx="6275140" cy="5080001"/>
            </a:xfrm>
            <a:prstGeom prst="rect">
              <a:avLst/>
            </a:pr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917231" y="1294153"/>
            <a:ext cx="5001449" cy="815608"/>
            <a:chOff x="-1929302" y="1766060"/>
            <a:chExt cx="4368803" cy="815608"/>
          </a:xfrm>
        </p:grpSpPr>
        <p:sp>
          <p:nvSpPr>
            <p:cNvPr id="20" name="正方形/長方形 19"/>
            <p:cNvSpPr/>
            <p:nvPr/>
          </p:nvSpPr>
          <p:spPr>
            <a:xfrm flipV="1">
              <a:off x="-1319411" y="2141146"/>
              <a:ext cx="3149023" cy="457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-1929302" y="1766060"/>
              <a:ext cx="4368803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>
                  <a:solidFill>
                    <a:srgbClr val="FF9900"/>
                  </a:solidFill>
                </a:rPr>
                <a:t>主食・主菜・副菜が</a:t>
              </a:r>
              <a:r>
                <a:rPr kumimoji="1" lang="ja-JP" altLang="en-US" sz="2400" b="1" dirty="0" smtClean="0">
                  <a:solidFill>
                    <a:srgbClr val="FF9900"/>
                  </a:solidFill>
                </a:rPr>
                <a:t>揃った</a:t>
              </a:r>
              <a:endParaRPr kumimoji="1" lang="en-US" altLang="ja-JP" sz="2400" b="1" dirty="0" smtClean="0">
                <a:solidFill>
                  <a:srgbClr val="FF9900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b="1" dirty="0" smtClean="0">
                  <a:solidFill>
                    <a:srgbClr val="FF9900"/>
                  </a:solidFill>
                </a:rPr>
                <a:t>１食分のメニューを提供しています！</a:t>
              </a:r>
              <a:endParaRPr kumimoji="1" lang="en-US" altLang="ja-JP" b="1" dirty="0" smtClean="0">
                <a:solidFill>
                  <a:srgbClr val="FF9900"/>
                </a:solidFill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1142534" y="2472531"/>
            <a:ext cx="4752235" cy="374416"/>
            <a:chOff x="756562" y="2494765"/>
            <a:chExt cx="4752235" cy="374416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2784974" y="2494765"/>
              <a:ext cx="2723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rgbClr val="FF9900"/>
                  </a:solidFill>
                </a:rPr>
                <a:t>メニューはこちらです！</a:t>
              </a:r>
              <a:endParaRPr kumimoji="1" lang="ja-JP" altLang="en-US" b="1" dirty="0">
                <a:solidFill>
                  <a:srgbClr val="FF9900"/>
                </a:solidFill>
              </a:endParaRPr>
            </a:p>
          </p:txBody>
        </p:sp>
        <p:sp>
          <p:nvSpPr>
            <p:cNvPr id="19" name="二等辺三角形 18"/>
            <p:cNvSpPr/>
            <p:nvPr/>
          </p:nvSpPr>
          <p:spPr>
            <a:xfrm rot="8815719">
              <a:off x="756562" y="2649355"/>
              <a:ext cx="66575" cy="219826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二等辺三角形 21"/>
            <p:cNvSpPr/>
            <p:nvPr/>
          </p:nvSpPr>
          <p:spPr>
            <a:xfrm rot="12531362">
              <a:off x="2617953" y="2656339"/>
              <a:ext cx="81991" cy="200415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82" y="8037872"/>
            <a:ext cx="3848427" cy="416786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25582" y="8564462"/>
            <a:ext cx="52920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600" b="1" dirty="0"/>
              <a:t>お客様の健康づくりに役立つ野菜たっぷり</a:t>
            </a:r>
            <a:r>
              <a:rPr kumimoji="1" lang="ja-JP" altLang="en-US" sz="1600" b="1" dirty="0" smtClean="0"/>
              <a:t>のメニュー、</a:t>
            </a:r>
            <a:endParaRPr kumimoji="1" lang="en-US" altLang="ja-JP" sz="1600" b="1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b="1" dirty="0" smtClean="0"/>
              <a:t>栄養</a:t>
            </a:r>
            <a:r>
              <a:rPr kumimoji="1" lang="ja-JP" altLang="en-US" sz="1600" b="1" dirty="0"/>
              <a:t>バランスや減塩に配慮したメニューを提供</a:t>
            </a:r>
            <a:r>
              <a:rPr kumimoji="1" lang="ja-JP" altLang="en-US" sz="1600" b="1" dirty="0" smtClean="0"/>
              <a:t>する</a:t>
            </a:r>
            <a:endParaRPr kumimoji="1" lang="en-US" altLang="ja-JP" sz="1600" b="1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b="1" dirty="0" smtClean="0"/>
              <a:t>お店のこと</a:t>
            </a:r>
            <a:r>
              <a:rPr kumimoji="1" lang="ja-JP" altLang="en-US" sz="1600" b="1" dirty="0"/>
              <a:t>です。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05782" y="9459079"/>
            <a:ext cx="1075169" cy="33375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5649" y="8520090"/>
            <a:ext cx="1623523" cy="1109203"/>
          </a:xfrm>
          <a:prstGeom prst="rect">
            <a:avLst/>
          </a:prstGeom>
        </p:spPr>
      </p:pic>
      <p:sp>
        <p:nvSpPr>
          <p:cNvPr id="32" name="四角形吹き出し 31"/>
          <p:cNvSpPr/>
          <p:nvPr/>
        </p:nvSpPr>
        <p:spPr>
          <a:xfrm>
            <a:off x="5034946" y="7947958"/>
            <a:ext cx="1558219" cy="510285"/>
          </a:xfrm>
          <a:prstGeom prst="wedgeRectCallout">
            <a:avLst>
              <a:gd name="adj1" fmla="val -17119"/>
              <a:gd name="adj2" fmla="val 83527"/>
            </a:avLst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このステッカーが</a:t>
            </a:r>
            <a:endParaRPr kumimoji="1"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目印です！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9080" y="2297153"/>
            <a:ext cx="1996702" cy="600823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306851" y="223889"/>
            <a:ext cx="6288902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当店</a:t>
            </a:r>
            <a:r>
              <a:rPr kumimoji="1" lang="ja-JP" alt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は、東京都がすすめる</a:t>
            </a:r>
            <a:endParaRPr kumimoji="1" lang="en-US" altLang="ja-JP" sz="28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kumimoji="1" lang="ja-JP" alt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「からだ気くばりメニュー店」です！</a:t>
            </a:r>
            <a:endParaRPr kumimoji="1" lang="ja-JP" altLang="en-US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728121">
            <a:off x="54324" y="79335"/>
            <a:ext cx="1073752" cy="708614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43410">
            <a:off x="5752484" y="109559"/>
            <a:ext cx="982053" cy="648098"/>
          </a:xfrm>
          <a:prstGeom prst="rect">
            <a:avLst/>
          </a:prstGeom>
        </p:spPr>
      </p:pic>
      <p:sp>
        <p:nvSpPr>
          <p:cNvPr id="29" name="テキスト ボックス 28"/>
          <p:cNvSpPr txBox="1"/>
          <p:nvPr/>
        </p:nvSpPr>
        <p:spPr>
          <a:xfrm>
            <a:off x="528614" y="293764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9900"/>
                </a:solidFill>
              </a:rPr>
              <a:t>メニュー名：</a:t>
            </a:r>
            <a:endParaRPr kumimoji="1" lang="ja-JP" altLang="en-US" b="1" dirty="0">
              <a:solidFill>
                <a:srgbClr val="FF9900"/>
              </a:solidFill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492963" y="3308006"/>
            <a:ext cx="5852272" cy="42672"/>
            <a:chOff x="493896" y="3276233"/>
            <a:chExt cx="5852272" cy="42672"/>
          </a:xfrm>
        </p:grpSpPr>
        <p:cxnSp>
          <p:nvCxnSpPr>
            <p:cNvPr id="34" name="直線コネクタ 33"/>
            <p:cNvCxnSpPr/>
            <p:nvPr/>
          </p:nvCxnSpPr>
          <p:spPr>
            <a:xfrm>
              <a:off x="493896" y="3276233"/>
              <a:ext cx="5852272" cy="0"/>
            </a:xfrm>
            <a:prstGeom prst="line">
              <a:avLst/>
            </a:prstGeom>
            <a:ln w="12700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493896" y="3318905"/>
              <a:ext cx="5852272" cy="0"/>
            </a:xfrm>
            <a:prstGeom prst="line">
              <a:avLst/>
            </a:prstGeom>
            <a:ln w="12700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487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69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沢登　彩有里</dc:creator>
  <cp:lastModifiedBy>保健医療局保健政策部健康推進課</cp:lastModifiedBy>
  <cp:revision>17</cp:revision>
  <dcterms:created xsi:type="dcterms:W3CDTF">2024-09-19T10:08:18Z</dcterms:created>
  <dcterms:modified xsi:type="dcterms:W3CDTF">2024-10-17T04:24:49Z</dcterms:modified>
</cp:coreProperties>
</file>